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  <p:sldMasterId id="2147483715" r:id="rId2"/>
  </p:sldMasterIdLst>
  <p:notesMasterIdLst>
    <p:notesMasterId r:id="rId14"/>
  </p:notesMasterIdLst>
  <p:sldIdLst>
    <p:sldId id="266" r:id="rId3"/>
    <p:sldId id="256" r:id="rId4"/>
    <p:sldId id="257" r:id="rId5"/>
    <p:sldId id="258" r:id="rId6"/>
    <p:sldId id="259" r:id="rId7"/>
    <p:sldId id="260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erriweather" panose="02000000000000000000" pitchFamily="2" charset="77"/>
      <p:regular r:id="rId19"/>
      <p:bold r:id="rId20"/>
      <p:italic r:id="rId21"/>
      <p:boldItalic r:id="rId22"/>
    </p:embeddedFont>
    <p:embeddedFont>
      <p:font typeface="Merriweather Black" panose="02000000000000000000" pitchFamily="2" charset="77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Semibold" panose="020B0606030504020204" pitchFamily="3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3EE47E-B6FA-6374-D158-250081E13587}" name="Tom Frederick" initials="TF" userId="S::tfrederick@DavidJamesGroup.com::daa03cb9-04ca-4875-8800-0adaef3abc24" providerId="AD"/>
  <p188:author id="{C1FF3AA9-183F-EA1B-210B-4E28512D8C61}" name="Julie Clark" initials="JC" userId="S::jclark@DavidJamesGroup.com::c99d0d5b-4eee-4e0f-ac73-0057235ac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23A"/>
    <a:srgbClr val="4C4084"/>
    <a:srgbClr val="00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0"/>
    <p:restoredTop sz="96327"/>
  </p:normalViewPr>
  <p:slideViewPr>
    <p:cSldViewPr snapToGrid="0" snapToObjects="1">
      <p:cViewPr>
        <p:scale>
          <a:sx n="146" d="100"/>
          <a:sy n="146" d="100"/>
        </p:scale>
        <p:origin x="144" y="-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07F01-28EA-F94C-8C01-D3F9DB508536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14A4C-6D21-544F-8E22-C05D01C00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buque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7A8F-7944-E547-9EB5-FAD3F678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699" y="6319279"/>
            <a:ext cx="496958" cy="365125"/>
          </a:xfrm>
          <a:prstGeom prst="rect">
            <a:avLst/>
          </a:prstGeom>
        </p:spPr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26234-608A-234E-AC41-EDBD7CC6C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063" t="12223" r="7864" b="22943"/>
          <a:stretch/>
        </p:blipFill>
        <p:spPr>
          <a:xfrm>
            <a:off x="-222422" y="248938"/>
            <a:ext cx="12875741" cy="6435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EE369-8A1E-264D-A01A-0E0662ED2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8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E4589F-8F79-3B4E-A88A-07F1D369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63149"/>
            <a:ext cx="8439665" cy="48749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85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8615DD-D759-8D4D-B27E-FF55AC519B99}"/>
              </a:ext>
            </a:extLst>
          </p:cNvPr>
          <p:cNvSpPr/>
          <p:nvPr userDrawn="1"/>
        </p:nvSpPr>
        <p:spPr>
          <a:xfrm>
            <a:off x="0" y="0"/>
            <a:ext cx="12192000" cy="1053548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70BF1-853A-284A-94A2-58FBEF279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5283" t="22801" r="29513" b="63738"/>
          <a:stretch/>
        </p:blipFill>
        <p:spPr>
          <a:xfrm>
            <a:off x="4300151" y="5157"/>
            <a:ext cx="8236403" cy="1062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EDCEA-0735-F649-A1B7-EDE751C92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9288043" y="38993"/>
            <a:ext cx="2698010" cy="10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0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buque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7A8F-7944-E547-9EB5-FAD3F678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699" y="6319279"/>
            <a:ext cx="496958" cy="365125"/>
          </a:xfrm>
          <a:prstGeom prst="rect">
            <a:avLst/>
          </a:prstGeom>
        </p:spPr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B3503-D90C-AD41-80B3-57DB4B19B876}"/>
              </a:ext>
            </a:extLst>
          </p:cNvPr>
          <p:cNvSpPr/>
          <p:nvPr userDrawn="1"/>
        </p:nvSpPr>
        <p:spPr>
          <a:xfrm>
            <a:off x="0" y="0"/>
            <a:ext cx="12192000" cy="6203092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26234-608A-234E-AC41-EDBD7CC6C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675" t="20213" r="56815" b="41442"/>
          <a:stretch/>
        </p:blipFill>
        <p:spPr>
          <a:xfrm>
            <a:off x="-1262042" y="-2259438"/>
            <a:ext cx="17539869" cy="133401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EE369-8A1E-264D-A01A-0E0662ED2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D60CE1-EE78-294B-89B5-DDFD2692E678}"/>
              </a:ext>
            </a:extLst>
          </p:cNvPr>
          <p:cNvSpPr txBox="1"/>
          <p:nvPr userDrawn="1"/>
        </p:nvSpPr>
        <p:spPr>
          <a:xfrm>
            <a:off x="742656" y="4021002"/>
            <a:ext cx="11090755" cy="155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b="1" i="0" kern="1200" cap="all" baseline="0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+mn-ea"/>
                <a:cs typeface="Merriweather" panose="02000000000000000000" pitchFamily="2" charset="77"/>
              </a:rPr>
              <a:t>Las Vegas, Nevada</a:t>
            </a:r>
          </a:p>
          <a:p>
            <a:pPr>
              <a:lnSpc>
                <a:spcPts val="6000"/>
              </a:lnSpc>
            </a:pPr>
            <a:r>
              <a:rPr lang="en-US" sz="3400" b="1" i="0" kern="1200" cap="all" baseline="0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+mn-ea"/>
                <a:cs typeface="Merriweather" panose="02000000000000000000" pitchFamily="2" charset="77"/>
              </a:rPr>
              <a:t>February 23-24, 2024</a:t>
            </a:r>
            <a:endParaRPr lang="en-US" sz="3400" b="1" cap="all" baseline="0" dirty="0">
              <a:solidFill>
                <a:schemeClr val="bg1"/>
              </a:solidFill>
              <a:latin typeface="Open Sans Semibold" panose="020B0606030504020204" pitchFamily="34" charset="0"/>
              <a:cs typeface="Merriweather" panose="02000000000000000000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27FB21-12BF-40CB-7AB6-96455B1C2160}"/>
              </a:ext>
            </a:extLst>
          </p:cNvPr>
          <p:cNvCxnSpPr>
            <a:cxnSpLocks/>
          </p:cNvCxnSpPr>
          <p:nvPr userDrawn="1"/>
        </p:nvCxnSpPr>
        <p:spPr>
          <a:xfrm>
            <a:off x="861380" y="4863891"/>
            <a:ext cx="4899340" cy="0"/>
          </a:xfrm>
          <a:prstGeom prst="line">
            <a:avLst/>
          </a:prstGeom>
          <a:ln w="25400">
            <a:solidFill>
              <a:srgbClr val="F942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AA9C346-8D04-BA84-B5BA-74CABACE80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21499" y="4294538"/>
            <a:ext cx="984250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8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Des Mo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7A8F-7944-E547-9EB5-FAD3F678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699" y="6319279"/>
            <a:ext cx="496958" cy="365125"/>
          </a:xfrm>
          <a:prstGeom prst="rect">
            <a:avLst/>
          </a:prstGeom>
        </p:spPr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990DE9-6E85-582C-5467-5EF94FB2B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675" t="20213" r="56815" b="41442"/>
          <a:stretch/>
        </p:blipFill>
        <p:spPr>
          <a:xfrm>
            <a:off x="-4539020" y="-1403043"/>
            <a:ext cx="17539869" cy="133401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6D1A6D-23A2-7E71-D699-7C5CECA185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4B3FD2-1E1F-267B-446C-F1D2A08AA9D1}"/>
              </a:ext>
            </a:extLst>
          </p:cNvPr>
          <p:cNvSpPr txBox="1"/>
          <p:nvPr userDrawn="1"/>
        </p:nvSpPr>
        <p:spPr>
          <a:xfrm>
            <a:off x="742656" y="4021002"/>
            <a:ext cx="11090755" cy="155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b="1" i="0" kern="1200" cap="all" baseline="0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+mn-ea"/>
                <a:cs typeface="Merriweather" panose="02000000000000000000" pitchFamily="2" charset="77"/>
              </a:rPr>
              <a:t>Baltimore, Maryland</a:t>
            </a:r>
          </a:p>
          <a:p>
            <a:pPr>
              <a:lnSpc>
                <a:spcPts val="6000"/>
              </a:lnSpc>
            </a:pPr>
            <a:r>
              <a:rPr lang="en-US" sz="3400" b="1" i="0" kern="1200" cap="all" baseline="0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+mn-ea"/>
                <a:cs typeface="Merriweather" panose="02000000000000000000" pitchFamily="2" charset="77"/>
              </a:rPr>
              <a:t>March 1-2, 2024</a:t>
            </a:r>
            <a:endParaRPr lang="en-US" sz="3400" b="1" cap="all" baseline="0" dirty="0">
              <a:solidFill>
                <a:schemeClr val="bg1"/>
              </a:solidFill>
              <a:latin typeface="Open Sans Semibold" panose="020B0606030504020204" pitchFamily="34" charset="0"/>
              <a:cs typeface="Merriweather" panose="02000000000000000000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E3BE8B-ED6F-A6B1-AD43-AE6F7DCA5460}"/>
              </a:ext>
            </a:extLst>
          </p:cNvPr>
          <p:cNvCxnSpPr>
            <a:cxnSpLocks/>
          </p:cNvCxnSpPr>
          <p:nvPr userDrawn="1"/>
        </p:nvCxnSpPr>
        <p:spPr>
          <a:xfrm>
            <a:off x="861380" y="4863891"/>
            <a:ext cx="5905180" cy="0"/>
          </a:xfrm>
          <a:prstGeom prst="line">
            <a:avLst/>
          </a:prstGeom>
          <a:ln w="25400">
            <a:solidFill>
              <a:srgbClr val="F942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57715B3-FADB-194F-C830-B980432666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0104" y="4304570"/>
            <a:ext cx="984250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uff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B1FF-BE48-C449-9A4E-DFF4ED0D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699" y="6319279"/>
            <a:ext cx="496958" cy="365125"/>
          </a:xfrm>
          <a:prstGeom prst="rect">
            <a:avLst/>
          </a:prstGeom>
        </p:spPr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844DF-A19C-9113-8444-A97F5D0D6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675" t="20213" r="56815" b="41442"/>
          <a:stretch/>
        </p:blipFill>
        <p:spPr>
          <a:xfrm>
            <a:off x="-3968891" y="-1889327"/>
            <a:ext cx="17539869" cy="13340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CF6C2-7F63-2DD3-56C8-CFBC3155D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FFB60-F31B-6986-4704-C91F5B7379AE}"/>
              </a:ext>
            </a:extLst>
          </p:cNvPr>
          <p:cNvSpPr txBox="1"/>
          <p:nvPr userDrawn="1"/>
        </p:nvSpPr>
        <p:spPr>
          <a:xfrm>
            <a:off x="742656" y="4021002"/>
            <a:ext cx="11090755" cy="155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b="1" i="0" kern="1200" cap="all" baseline="0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+mn-ea"/>
                <a:cs typeface="Merriweather" panose="02000000000000000000" pitchFamily="2" charset="77"/>
              </a:rPr>
              <a:t>Wichita, Kansas</a:t>
            </a:r>
          </a:p>
          <a:p>
            <a:pPr>
              <a:lnSpc>
                <a:spcPts val="6000"/>
              </a:lnSpc>
            </a:pPr>
            <a:r>
              <a:rPr lang="en-US" sz="3400" b="1" i="0" kern="1200" cap="all" baseline="0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+mn-ea"/>
                <a:cs typeface="Merriweather" panose="02000000000000000000" pitchFamily="2" charset="77"/>
              </a:rPr>
              <a:t>March 15-16, 2024</a:t>
            </a:r>
            <a:endParaRPr lang="en-US" sz="3400" b="1" cap="all" baseline="0" dirty="0">
              <a:solidFill>
                <a:schemeClr val="bg1"/>
              </a:solidFill>
              <a:latin typeface="Open Sans Semibold" panose="020B0606030504020204" pitchFamily="34" charset="0"/>
              <a:cs typeface="Merriweather" panose="02000000000000000000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287AF3-E079-A3D5-5DAF-07DCE6E34EAF}"/>
              </a:ext>
            </a:extLst>
          </p:cNvPr>
          <p:cNvCxnSpPr>
            <a:cxnSpLocks/>
          </p:cNvCxnSpPr>
          <p:nvPr userDrawn="1"/>
        </p:nvCxnSpPr>
        <p:spPr>
          <a:xfrm>
            <a:off x="861380" y="4863891"/>
            <a:ext cx="4299900" cy="0"/>
          </a:xfrm>
          <a:prstGeom prst="line">
            <a:avLst/>
          </a:prstGeom>
          <a:ln w="25400">
            <a:solidFill>
              <a:srgbClr val="F942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F20C679-A1F5-CB4C-0C44-AC1624DAAD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7219" y="4288639"/>
            <a:ext cx="984250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B1FF-BE48-C449-9A4E-DFF4ED0D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699" y="6319279"/>
            <a:ext cx="496958" cy="365125"/>
          </a:xfrm>
          <a:prstGeom prst="rect">
            <a:avLst/>
          </a:prstGeom>
        </p:spPr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63FAC-277F-4F42-9AA2-21D2A5D27E89}"/>
              </a:ext>
            </a:extLst>
          </p:cNvPr>
          <p:cNvSpPr/>
          <p:nvPr userDrawn="1"/>
        </p:nvSpPr>
        <p:spPr>
          <a:xfrm>
            <a:off x="0" y="0"/>
            <a:ext cx="12192000" cy="6203092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3BB27-3909-2C4B-946D-47FCD2C0B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8838" t="10437" r="19989" b="25614"/>
          <a:stretch/>
        </p:blipFill>
        <p:spPr>
          <a:xfrm>
            <a:off x="-6543039" y="-4029824"/>
            <a:ext cx="20477017" cy="11499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08AF19-26EE-E1A4-E15B-258806EB0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B3E5E2-4FE3-A768-7D38-2A611501224C}"/>
              </a:ext>
            </a:extLst>
          </p:cNvPr>
          <p:cNvSpPr txBox="1"/>
          <p:nvPr userDrawn="1"/>
        </p:nvSpPr>
        <p:spPr>
          <a:xfrm>
            <a:off x="742656" y="4021002"/>
            <a:ext cx="11090755" cy="155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b="1" i="0" kern="1200" cap="all" baseline="0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+mn-ea"/>
                <a:cs typeface="Merriweather" panose="02000000000000000000" pitchFamily="2" charset="77"/>
              </a:rPr>
              <a:t>Bengaluru, India</a:t>
            </a:r>
          </a:p>
          <a:p>
            <a:pPr>
              <a:lnSpc>
                <a:spcPts val="6000"/>
              </a:lnSpc>
            </a:pPr>
            <a:r>
              <a:rPr lang="en-US" sz="3400" b="1" i="0" kern="1200" cap="all" baseline="0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+mn-ea"/>
                <a:cs typeface="Merriweather" panose="02000000000000000000" pitchFamily="2" charset="77"/>
              </a:rPr>
              <a:t>18-19 April, 2024</a:t>
            </a:r>
            <a:endParaRPr lang="en-US" sz="3400" b="1" cap="all" baseline="0" dirty="0">
              <a:solidFill>
                <a:schemeClr val="bg1"/>
              </a:solidFill>
              <a:latin typeface="Open Sans Semibold" panose="020B0606030504020204" pitchFamily="34" charset="0"/>
              <a:cs typeface="Merriweather" panose="02000000000000000000" pitchFamily="2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03ABF7-CBFD-6AD0-383B-C7FBEE6E2B86}"/>
              </a:ext>
            </a:extLst>
          </p:cNvPr>
          <p:cNvCxnSpPr>
            <a:cxnSpLocks/>
          </p:cNvCxnSpPr>
          <p:nvPr userDrawn="1"/>
        </p:nvCxnSpPr>
        <p:spPr>
          <a:xfrm>
            <a:off x="861380" y="4863891"/>
            <a:ext cx="4746940" cy="0"/>
          </a:xfrm>
          <a:prstGeom prst="line">
            <a:avLst/>
          </a:prstGeom>
          <a:ln w="25400">
            <a:solidFill>
              <a:srgbClr val="F942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EFB7557-7F5C-889E-5C9F-9491531989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95908" y="4224088"/>
            <a:ext cx="984250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1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B1FF-BE48-C449-9A4E-DFF4ED0D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699" y="6319279"/>
            <a:ext cx="496958" cy="365125"/>
          </a:xfrm>
          <a:prstGeom prst="rect">
            <a:avLst/>
          </a:prstGeom>
        </p:spPr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CB70C5-0069-72C8-139C-2BCFEE871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726306-582A-C98F-15C2-6A82C3647BCA}"/>
              </a:ext>
            </a:extLst>
          </p:cNvPr>
          <p:cNvSpPr txBox="1"/>
          <p:nvPr userDrawn="1"/>
        </p:nvSpPr>
        <p:spPr>
          <a:xfrm>
            <a:off x="742656" y="4021002"/>
            <a:ext cx="11090755" cy="155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b="1" i="0" kern="1200" cap="all" baseline="0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+mn-ea"/>
                <a:cs typeface="Merriweather" panose="02000000000000000000" pitchFamily="2" charset="77"/>
              </a:rPr>
              <a:t>Munich, Germany</a:t>
            </a:r>
          </a:p>
          <a:p>
            <a:pPr>
              <a:lnSpc>
                <a:spcPts val="6000"/>
              </a:lnSpc>
            </a:pPr>
            <a:r>
              <a:rPr lang="en-US" sz="3400" b="1" i="0" kern="1200" cap="all" baseline="0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+mn-ea"/>
                <a:cs typeface="Merriweather" panose="02000000000000000000" pitchFamily="2" charset="77"/>
              </a:rPr>
              <a:t>25-26 April, 2024</a:t>
            </a:r>
            <a:endParaRPr lang="en-US" sz="3400" b="1" cap="all" baseline="0" dirty="0">
              <a:solidFill>
                <a:schemeClr val="bg1"/>
              </a:solidFill>
              <a:latin typeface="Open Sans Semibold" panose="020B0606030504020204" pitchFamily="34" charset="0"/>
              <a:cs typeface="Merriweather" panose="02000000000000000000" pitchFamily="2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F44163-8869-843C-7B67-73DC7C0EB35A}"/>
              </a:ext>
            </a:extLst>
          </p:cNvPr>
          <p:cNvCxnSpPr>
            <a:cxnSpLocks/>
          </p:cNvCxnSpPr>
          <p:nvPr userDrawn="1"/>
        </p:nvCxnSpPr>
        <p:spPr>
          <a:xfrm>
            <a:off x="861380" y="4863891"/>
            <a:ext cx="4821790" cy="0"/>
          </a:xfrm>
          <a:prstGeom prst="line">
            <a:avLst/>
          </a:prstGeom>
          <a:ln w="25400">
            <a:solidFill>
              <a:srgbClr val="F942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188D01F-A08B-7ADF-D988-9AA449835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l="8838" t="3857" r="19989" b="25614"/>
          <a:stretch/>
        </p:blipFill>
        <p:spPr>
          <a:xfrm>
            <a:off x="-7418070" y="-1911870"/>
            <a:ext cx="24167961" cy="14968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5C0437-5F8F-A126-BD4D-93A647E036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20019" y="4140201"/>
            <a:ext cx="984250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86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2F4B-BCE1-804B-AAC2-123CC725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352769"/>
            <a:ext cx="8441724" cy="4998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0B931-FEBD-2247-B7C0-57758907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87" y="1253330"/>
            <a:ext cx="11481486" cy="485090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20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8F01-46E2-694A-96B1-ED143448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63149"/>
            <a:ext cx="8439665" cy="48749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DF3E-3F27-5248-940A-7EE377456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346" y="1253331"/>
            <a:ext cx="5750011" cy="4801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A4BF4-FEB4-9746-9684-1F4CBE5E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519" y="1253331"/>
            <a:ext cx="5593492" cy="4801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9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D34B7-8C1F-2B44-8178-1D978455A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277" y="1174534"/>
            <a:ext cx="569960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A7B5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0B972-97EC-A645-B69C-53F94B7C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277" y="2073362"/>
            <a:ext cx="5699607" cy="39822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F822E-EBF8-4F46-A73E-313EFF1FB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5753" y="1174534"/>
            <a:ext cx="574073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A7B5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ADF57-D7B1-CB4A-A9FB-AA989E1A2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913" y="2073362"/>
            <a:ext cx="5699607" cy="39822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4CE677-0836-C44F-B529-F8ABDE5586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5516" y="314917"/>
            <a:ext cx="8411134" cy="904659"/>
          </a:xfrm>
        </p:spPr>
        <p:txBody>
          <a:bodyPr/>
          <a:lstStyle>
            <a:lvl1pPr marL="0" indent="0">
              <a:buNone/>
              <a:defRPr sz="3200" b="1" i="0">
                <a:solidFill>
                  <a:srgbClr val="4C4084"/>
                </a:solidFill>
                <a:latin typeface="Merriweather Black" panose="02000000000000000000" pitchFamily="2" charset="77"/>
                <a:cs typeface="Merriweather Black" panose="02000000000000000000" pitchFamily="2" charset="77"/>
              </a:defRPr>
            </a:lvl1pPr>
            <a:lvl2pPr marL="457200" indent="0">
              <a:buNone/>
              <a:defRPr sz="3200" b="1"/>
            </a:lvl2pPr>
            <a:lvl3pPr marL="914400" indent="0">
              <a:buNone/>
              <a:defRPr sz="3200" b="1"/>
            </a:lvl3pPr>
            <a:lvl4pPr marL="1371600" indent="0">
              <a:buNone/>
              <a:defRPr sz="3200" b="1"/>
            </a:lvl4pPr>
            <a:lvl5pPr marL="1828800" indent="0">
              <a:buNone/>
              <a:defRPr sz="32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75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2010FB-C764-126A-07DF-6D600DED45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36C91-BB59-3D52-5DE9-F1B93874772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24293" y="6285067"/>
            <a:ext cx="923152" cy="3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5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671" r:id="rId3"/>
    <p:sldLayoutId id="2147483660" r:id="rId4"/>
    <p:sldLayoutId id="2147483683" r:id="rId5"/>
    <p:sldLayoutId id="214748369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C4084"/>
          </a:solidFill>
          <a:latin typeface="Merriweather Black" panose="02000000000000000000" pitchFamily="2" charset="77"/>
          <a:ea typeface="+mj-ea"/>
          <a:cs typeface="Merriweather Black" panose="02000000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9423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F3F03B-315E-A440-90A1-354BA1079783}"/>
              </a:ext>
            </a:extLst>
          </p:cNvPr>
          <p:cNvSpPr/>
          <p:nvPr userDrawn="1"/>
        </p:nvSpPr>
        <p:spPr>
          <a:xfrm>
            <a:off x="0" y="6176963"/>
            <a:ext cx="12192000" cy="720793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37B39-9C80-FD4E-B94D-E87CED7BE52A}"/>
              </a:ext>
            </a:extLst>
          </p:cNvPr>
          <p:cNvSpPr/>
          <p:nvPr userDrawn="1"/>
        </p:nvSpPr>
        <p:spPr>
          <a:xfrm>
            <a:off x="0" y="0"/>
            <a:ext cx="12192000" cy="1053548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4C8CE-8751-3144-9046-83FC389E2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555" y="1241129"/>
            <a:ext cx="11555003" cy="4935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3AA8F8-3FA5-5748-B848-DB9037F0F8E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894423" y="6328611"/>
            <a:ext cx="863678" cy="448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8DCC9D-6F0D-F249-815C-AE162BFD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20000"/>
          </a:blip>
          <a:srcRect l="5283" t="22801" r="29513" b="63738"/>
          <a:stretch/>
        </p:blipFill>
        <p:spPr>
          <a:xfrm>
            <a:off x="4300151" y="5157"/>
            <a:ext cx="8236403" cy="1062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EFB3D-D57A-754C-895D-83C4E6C63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0360" t="35847" r="30177" b="44326"/>
          <a:stretch/>
        </p:blipFill>
        <p:spPr>
          <a:xfrm>
            <a:off x="9288043" y="38993"/>
            <a:ext cx="2698010" cy="104746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B88268-B244-9E4C-BEAE-AC6C80D8804A}"/>
              </a:ext>
            </a:extLst>
          </p:cNvPr>
          <p:cNvSpPr/>
          <p:nvPr userDrawn="1"/>
        </p:nvSpPr>
        <p:spPr>
          <a:xfrm>
            <a:off x="344555" y="220863"/>
            <a:ext cx="8438322" cy="6559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AA10C-2D75-F044-AC3B-6E68C73C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5" y="187581"/>
            <a:ext cx="8438322" cy="6662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889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C4084"/>
          </a:solidFill>
          <a:latin typeface="Merriweather Black" panose="02000000000000000000" pitchFamily="2" charset="77"/>
          <a:ea typeface="+mj-ea"/>
          <a:cs typeface="Merriweather Black" panose="02000000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9423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21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106A-7394-DF9C-72CF-31D6CD78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Merriweather 32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7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26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98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DA6FC4-D5D3-194E-9FBC-2CA69019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3A0-576A-8248-A057-39E7EA6119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6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4F79E-EFA9-8B49-AABB-79CF0857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3A0-576A-8248-A057-39E7EA6119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E64B27-90F5-984C-AF04-BA260FB1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3A0-576A-8248-A057-39E7EA6119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1B681-9B45-AC45-B7BF-EB80ECE0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3A0-576A-8248-A057-39E7EA6119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6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6731-80FB-86C1-5516-DAD4983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Merriweather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21AA4-7484-8F88-A076-25C55608F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Here Open Sans 24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6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5CCC-9C8F-1A93-B3A9-5B6BDC49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Merriweather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7F6C-31DA-575C-D840-3ABBCA530E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Copy Here Open Sans 24 </a:t>
            </a:r>
            <a:r>
              <a:rPr lang="en-US" dirty="0" err="1"/>
              <a:t>pt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84212-FC4C-C70E-A54C-5AA3459D45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Copy Here Open Sans 24 </a:t>
            </a:r>
            <a:r>
              <a:rPr lang="en-US" dirty="0" err="1"/>
              <a:t>pt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6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B69044-69D0-DB31-D7BA-917C2E7D0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 Merriweather 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FA8EF-0FF4-90C8-D70B-FB22F1E464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Copy Here Open Sans 24 </a:t>
            </a:r>
            <a:r>
              <a:rPr lang="en-US" dirty="0" err="1"/>
              <a:t>pt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5B7D8-2BD5-C4C9-E27E-11ED730FA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Subhead Merriweather 28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5BAEB3-9A58-313E-95F1-62ECDBF8AE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Copy Here Open Sans 24 </a:t>
            </a:r>
            <a:r>
              <a:rPr lang="en-US" dirty="0" err="1"/>
              <a:t>pt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12B47-711E-CB8C-4BBB-C719287214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Title Merriweather 32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WE Palle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0B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WE Palle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0B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5321</TotalTime>
  <Words>56</Words>
  <Application>Microsoft Macintosh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Merriweather Black</vt:lpstr>
      <vt:lpstr>Arial</vt:lpstr>
      <vt:lpstr>Open Sans</vt:lpstr>
      <vt:lpstr>Merriweather</vt:lpstr>
      <vt:lpstr>Open Sans Semibold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Merriweather 32 pt</vt:lpstr>
      <vt:lpstr>Title Merriweather 32 pt</vt:lpstr>
      <vt:lpstr>PowerPoint Presentation</vt:lpstr>
      <vt:lpstr>Title Merriweather 32 pt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Peaslee</dc:creator>
  <cp:lastModifiedBy>Julie Clark</cp:lastModifiedBy>
  <cp:revision>16</cp:revision>
  <dcterms:created xsi:type="dcterms:W3CDTF">2021-11-11T19:45:41Z</dcterms:created>
  <dcterms:modified xsi:type="dcterms:W3CDTF">2023-10-03T23:22:43Z</dcterms:modified>
</cp:coreProperties>
</file>