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erriweather" panose="02000000000000000000" pitchFamily="2" charset="77"/>
      <p:regular r:id="rId18"/>
      <p:bold r:id="rId19"/>
      <p:italic r:id="rId20"/>
      <p:boldItalic r:id="rId21"/>
    </p:embeddedFont>
    <p:embeddedFont>
      <p:font typeface="Merriweather Black" panose="02000000000000000000" pitchFamily="2" charset="77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084"/>
    <a:srgbClr val="00A7B5"/>
    <a:srgbClr val="F94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2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07F01-28EA-F94C-8C01-D3F9DB508536}" type="datetimeFigureOut">
              <a:rPr lang="en-US" smtClean="0"/>
              <a:t>1/24/22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14A4C-6D21-544F-8E22-C05D01C00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lbuque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97A8F-7944-E547-9EB5-FAD3F678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3A0-576A-8248-A057-39E7EA6119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B3503-D90C-AD41-80B3-57DB4B19B876}"/>
              </a:ext>
            </a:extLst>
          </p:cNvPr>
          <p:cNvSpPr/>
          <p:nvPr userDrawn="1"/>
        </p:nvSpPr>
        <p:spPr>
          <a:xfrm>
            <a:off x="0" y="0"/>
            <a:ext cx="12192000" cy="6203092"/>
          </a:xfrm>
          <a:prstGeom prst="rect">
            <a:avLst/>
          </a:prstGeom>
          <a:solidFill>
            <a:srgbClr val="4C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C26234-608A-234E-AC41-EDBD7CC6C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1063" t="12223" r="7864" b="22943"/>
          <a:stretch/>
        </p:blipFill>
        <p:spPr>
          <a:xfrm>
            <a:off x="-222422" y="248938"/>
            <a:ext cx="12875741" cy="64354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EE369-8A1E-264D-A01A-0E0662ED24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360" t="35847" r="30177" b="44326"/>
          <a:stretch/>
        </p:blipFill>
        <p:spPr>
          <a:xfrm>
            <a:off x="0" y="1242319"/>
            <a:ext cx="8731834" cy="33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8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E4589F-8F79-3B4E-A88A-07F1D369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363149"/>
            <a:ext cx="8439665" cy="48749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0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8615DD-D759-8D4D-B27E-FF55AC519B99}"/>
              </a:ext>
            </a:extLst>
          </p:cNvPr>
          <p:cNvSpPr/>
          <p:nvPr userDrawn="1"/>
        </p:nvSpPr>
        <p:spPr>
          <a:xfrm>
            <a:off x="0" y="0"/>
            <a:ext cx="12192000" cy="1053548"/>
          </a:xfrm>
          <a:prstGeom prst="rect">
            <a:avLst/>
          </a:prstGeom>
          <a:solidFill>
            <a:srgbClr val="4C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70BF1-853A-284A-94A2-58FBEF279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5283" t="22801" r="29513" b="63738"/>
          <a:stretch/>
        </p:blipFill>
        <p:spPr>
          <a:xfrm>
            <a:off x="4300151" y="5157"/>
            <a:ext cx="8236403" cy="1062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7EDCEA-0735-F649-A1B7-EDE751C92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360" t="35847" r="30177" b="44326"/>
          <a:stretch/>
        </p:blipFill>
        <p:spPr>
          <a:xfrm>
            <a:off x="9288043" y="38993"/>
            <a:ext cx="2698010" cy="10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5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buque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97A8F-7944-E547-9EB5-FAD3F678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3A0-576A-8248-A057-39E7EA6119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B3503-D90C-AD41-80B3-57DB4B19B876}"/>
              </a:ext>
            </a:extLst>
          </p:cNvPr>
          <p:cNvSpPr/>
          <p:nvPr userDrawn="1"/>
        </p:nvSpPr>
        <p:spPr>
          <a:xfrm>
            <a:off x="0" y="0"/>
            <a:ext cx="12192000" cy="6203092"/>
          </a:xfrm>
          <a:prstGeom prst="rect">
            <a:avLst/>
          </a:prstGeom>
          <a:solidFill>
            <a:srgbClr val="4C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C26234-608A-234E-AC41-EDBD7CC6C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1675" t="20213" r="56815" b="41442"/>
          <a:stretch/>
        </p:blipFill>
        <p:spPr>
          <a:xfrm>
            <a:off x="3126260" y="-98854"/>
            <a:ext cx="9065740" cy="6895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EE369-8A1E-264D-A01A-0E0662ED24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360" t="35847" r="30177" b="44326"/>
          <a:stretch/>
        </p:blipFill>
        <p:spPr>
          <a:xfrm>
            <a:off x="0" y="1242319"/>
            <a:ext cx="8731834" cy="33900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D60CE1-EE78-294B-89B5-DDFD2692E678}"/>
              </a:ext>
            </a:extLst>
          </p:cNvPr>
          <p:cNvSpPr txBox="1"/>
          <p:nvPr userDrawn="1"/>
        </p:nvSpPr>
        <p:spPr>
          <a:xfrm>
            <a:off x="6749216" y="3829515"/>
            <a:ext cx="6301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kern="1200" dirty="0">
                <a:solidFill>
                  <a:schemeClr val="bg1"/>
                </a:solidFill>
                <a:effectLst/>
                <a:latin typeface="Merriweather" panose="02000000000000000000" pitchFamily="2" charset="77"/>
                <a:ea typeface="+mn-ea"/>
                <a:cs typeface="Merriweather" panose="02000000000000000000" pitchFamily="2" charset="77"/>
              </a:rPr>
              <a:t>ALBUQUERQUE</a:t>
            </a:r>
            <a:endParaRPr lang="en-US" sz="4400" b="1" dirty="0">
              <a:solidFill>
                <a:schemeClr val="bg1"/>
              </a:solidFill>
              <a:latin typeface="Merriweather" panose="02000000000000000000" pitchFamily="2" charset="77"/>
              <a:cs typeface="Merriweather" panose="02000000000000000000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B12D868-161C-A849-8CE8-3D60FB7A0D71}"/>
              </a:ext>
            </a:extLst>
          </p:cNvPr>
          <p:cNvSpPr/>
          <p:nvPr userDrawn="1"/>
        </p:nvSpPr>
        <p:spPr>
          <a:xfrm>
            <a:off x="6814247" y="4630241"/>
            <a:ext cx="3647670" cy="5972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0C48B2-2849-A64F-8704-7C9E7E1ECE46}"/>
              </a:ext>
            </a:extLst>
          </p:cNvPr>
          <p:cNvSpPr/>
          <p:nvPr userDrawn="1"/>
        </p:nvSpPr>
        <p:spPr>
          <a:xfrm>
            <a:off x="6907739" y="4698055"/>
            <a:ext cx="3554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kern="1200" dirty="0">
                <a:solidFill>
                  <a:srgbClr val="F9423A"/>
                </a:solidFill>
                <a:effectLst/>
                <a:latin typeface="Merriweather" panose="02000000000000000000" pitchFamily="2" charset="77"/>
                <a:ea typeface="+mn-ea"/>
                <a:cs typeface="Merriweather" panose="02000000000000000000" pitchFamily="2" charset="77"/>
              </a:rPr>
              <a:t>February 25-26, 2022</a:t>
            </a:r>
            <a:endParaRPr lang="en-US" sz="2400" b="1" dirty="0">
              <a:solidFill>
                <a:srgbClr val="F9423A"/>
              </a:solidFill>
              <a:latin typeface="Merriweather" panose="02000000000000000000" pitchFamily="2" charset="77"/>
              <a:cs typeface="Merriweather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738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Des Mo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0B3503-D90C-AD41-80B3-57DB4B19B876}"/>
              </a:ext>
            </a:extLst>
          </p:cNvPr>
          <p:cNvSpPr/>
          <p:nvPr userDrawn="1"/>
        </p:nvSpPr>
        <p:spPr>
          <a:xfrm>
            <a:off x="0" y="0"/>
            <a:ext cx="12192000" cy="6203092"/>
          </a:xfrm>
          <a:prstGeom prst="rect">
            <a:avLst/>
          </a:prstGeom>
          <a:solidFill>
            <a:srgbClr val="4C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C26234-608A-234E-AC41-EDBD7CC6CF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1675" t="20213" r="56815" b="41442"/>
          <a:stretch/>
        </p:blipFill>
        <p:spPr>
          <a:xfrm>
            <a:off x="3126260" y="-98854"/>
            <a:ext cx="9065740" cy="6895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5EE369-8A1E-264D-A01A-0E0662ED24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360" t="35847" r="30177" b="44326"/>
          <a:stretch/>
        </p:blipFill>
        <p:spPr>
          <a:xfrm>
            <a:off x="0" y="1242319"/>
            <a:ext cx="8731834" cy="33900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D60CE1-EE78-294B-89B5-DDFD2692E678}"/>
              </a:ext>
            </a:extLst>
          </p:cNvPr>
          <p:cNvSpPr txBox="1"/>
          <p:nvPr userDrawn="1"/>
        </p:nvSpPr>
        <p:spPr>
          <a:xfrm>
            <a:off x="6692969" y="3841872"/>
            <a:ext cx="3909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kern="1200" dirty="0">
                <a:solidFill>
                  <a:schemeClr val="bg1"/>
                </a:solidFill>
                <a:effectLst/>
                <a:latin typeface="Merriweather" panose="02000000000000000000" pitchFamily="2" charset="77"/>
                <a:ea typeface="+mn-ea"/>
                <a:cs typeface="Merriweather" panose="02000000000000000000" pitchFamily="2" charset="77"/>
              </a:rPr>
              <a:t>DES MOINES</a:t>
            </a:r>
            <a:endParaRPr lang="en-US" sz="4400" b="1" dirty="0">
              <a:solidFill>
                <a:schemeClr val="bg1"/>
              </a:solidFill>
              <a:latin typeface="Merriweather" panose="02000000000000000000" pitchFamily="2" charset="77"/>
              <a:cs typeface="Merriweather" panose="02000000000000000000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B12D868-161C-A849-8CE8-3D60FB7A0D71}"/>
              </a:ext>
            </a:extLst>
          </p:cNvPr>
          <p:cNvSpPr/>
          <p:nvPr userDrawn="1"/>
        </p:nvSpPr>
        <p:spPr>
          <a:xfrm>
            <a:off x="6783858" y="4642583"/>
            <a:ext cx="2936423" cy="5972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0C48B2-2849-A64F-8704-7C9E7E1ECE46}"/>
              </a:ext>
            </a:extLst>
          </p:cNvPr>
          <p:cNvSpPr/>
          <p:nvPr userDrawn="1"/>
        </p:nvSpPr>
        <p:spPr>
          <a:xfrm>
            <a:off x="6903502" y="4710397"/>
            <a:ext cx="2779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kern="1200" dirty="0">
                <a:solidFill>
                  <a:srgbClr val="F9423A"/>
                </a:solidFill>
                <a:effectLst/>
                <a:latin typeface="Merriweather" panose="02000000000000000000" pitchFamily="2" charset="77"/>
                <a:ea typeface="+mn-ea"/>
                <a:cs typeface="Merriweather" panose="02000000000000000000" pitchFamily="2" charset="77"/>
              </a:rPr>
              <a:t>March 4-5, 2022</a:t>
            </a:r>
            <a:endParaRPr lang="en-US" sz="2400" b="1" dirty="0">
              <a:solidFill>
                <a:srgbClr val="F9423A"/>
              </a:solidFill>
              <a:latin typeface="Merriweather" panose="02000000000000000000" pitchFamily="2" charset="77"/>
              <a:cs typeface="Merriweather" panose="02000000000000000000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97A8F-7944-E547-9EB5-FAD3F678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3A0-576A-8248-A057-39E7EA611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uffa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1B1FF-BE48-C449-9A4E-DFF4ED0D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5699" y="6319279"/>
            <a:ext cx="496958" cy="365125"/>
          </a:xfrm>
        </p:spPr>
        <p:txBody>
          <a:bodyPr/>
          <a:lstStyle/>
          <a:p>
            <a:fld id="{09DF93A0-576A-8248-A057-39E7EA6119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63FAC-277F-4F42-9AA2-21D2A5D27E89}"/>
              </a:ext>
            </a:extLst>
          </p:cNvPr>
          <p:cNvSpPr/>
          <p:nvPr userDrawn="1"/>
        </p:nvSpPr>
        <p:spPr>
          <a:xfrm>
            <a:off x="0" y="0"/>
            <a:ext cx="12192000" cy="6203092"/>
          </a:xfrm>
          <a:prstGeom prst="rect">
            <a:avLst/>
          </a:prstGeom>
          <a:solidFill>
            <a:srgbClr val="4C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3BB27-3909-2C4B-946D-47FCD2C0B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1675" t="20213" r="56815" b="41442"/>
          <a:stretch/>
        </p:blipFill>
        <p:spPr>
          <a:xfrm>
            <a:off x="3126260" y="-98854"/>
            <a:ext cx="9065740" cy="6895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2937D7-64FC-B74C-A99D-7C381D094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360" t="35847" r="30177" b="44326"/>
          <a:stretch/>
        </p:blipFill>
        <p:spPr>
          <a:xfrm>
            <a:off x="0" y="1242319"/>
            <a:ext cx="8731834" cy="33900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0F3D9D-E3BB-0B44-B37D-7C12E0DCFBC1}"/>
              </a:ext>
            </a:extLst>
          </p:cNvPr>
          <p:cNvSpPr txBox="1"/>
          <p:nvPr userDrawn="1"/>
        </p:nvSpPr>
        <p:spPr>
          <a:xfrm>
            <a:off x="6680613" y="3829515"/>
            <a:ext cx="2970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kern="1200" dirty="0">
                <a:solidFill>
                  <a:schemeClr val="bg1"/>
                </a:solidFill>
                <a:effectLst/>
                <a:latin typeface="Merriweather" panose="02000000000000000000" pitchFamily="2" charset="77"/>
                <a:ea typeface="+mn-ea"/>
                <a:cs typeface="Merriweather" panose="02000000000000000000" pitchFamily="2" charset="77"/>
              </a:rPr>
              <a:t>BUFFALO</a:t>
            </a:r>
            <a:endParaRPr lang="en-US" sz="4400" b="1" dirty="0">
              <a:solidFill>
                <a:schemeClr val="bg1"/>
              </a:solidFill>
              <a:latin typeface="Merriweather" panose="02000000000000000000" pitchFamily="2" charset="77"/>
              <a:cs typeface="Merriweather" panose="02000000000000000000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21FDC8-8A2D-2141-A81D-72916CE3C8C7}"/>
              </a:ext>
            </a:extLst>
          </p:cNvPr>
          <p:cNvSpPr/>
          <p:nvPr userDrawn="1"/>
        </p:nvSpPr>
        <p:spPr>
          <a:xfrm>
            <a:off x="6813152" y="4561156"/>
            <a:ext cx="2569467" cy="5972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E11E53-9502-6E4E-A460-7DBF4950C4FE}"/>
              </a:ext>
            </a:extLst>
          </p:cNvPr>
          <p:cNvSpPr/>
          <p:nvPr userDrawn="1"/>
        </p:nvSpPr>
        <p:spPr>
          <a:xfrm>
            <a:off x="6813152" y="4628970"/>
            <a:ext cx="2557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kern="1200" dirty="0">
                <a:solidFill>
                  <a:srgbClr val="F9423A"/>
                </a:solidFill>
                <a:effectLst/>
                <a:latin typeface="Merriweather" panose="02000000000000000000" pitchFamily="2" charset="77"/>
                <a:ea typeface="+mn-ea"/>
                <a:cs typeface="Merriweather" panose="02000000000000000000" pitchFamily="2" charset="77"/>
              </a:rPr>
              <a:t>April 8-9, 2022</a:t>
            </a:r>
            <a:endParaRPr lang="en-US" sz="2400" b="1" dirty="0">
              <a:solidFill>
                <a:srgbClr val="F9423A"/>
              </a:solidFill>
              <a:latin typeface="Merriweather" panose="02000000000000000000" pitchFamily="2" charset="77"/>
              <a:cs typeface="Merriweather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34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1B1FF-BE48-C449-9A4E-DFF4ED0D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5699" y="6319279"/>
            <a:ext cx="496958" cy="365125"/>
          </a:xfrm>
        </p:spPr>
        <p:txBody>
          <a:bodyPr/>
          <a:lstStyle/>
          <a:p>
            <a:fld id="{09DF93A0-576A-8248-A057-39E7EA6119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63FAC-277F-4F42-9AA2-21D2A5D27E89}"/>
              </a:ext>
            </a:extLst>
          </p:cNvPr>
          <p:cNvSpPr/>
          <p:nvPr userDrawn="1"/>
        </p:nvSpPr>
        <p:spPr>
          <a:xfrm>
            <a:off x="0" y="0"/>
            <a:ext cx="12192000" cy="6203092"/>
          </a:xfrm>
          <a:prstGeom prst="rect">
            <a:avLst/>
          </a:prstGeom>
          <a:solidFill>
            <a:srgbClr val="4C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3BB27-3909-2C4B-946D-47FCD2C0B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30357" t="27497" r="26923" b="34158"/>
          <a:stretch/>
        </p:blipFill>
        <p:spPr>
          <a:xfrm>
            <a:off x="-98854" y="-98854"/>
            <a:ext cx="12290854" cy="6895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2937D7-64FC-B74C-A99D-7C381D094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360" t="35847" r="30177" b="44326"/>
          <a:stretch/>
        </p:blipFill>
        <p:spPr>
          <a:xfrm>
            <a:off x="0" y="1242319"/>
            <a:ext cx="8731834" cy="33900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0F3D9D-E3BB-0B44-B37D-7C12E0DCFBC1}"/>
              </a:ext>
            </a:extLst>
          </p:cNvPr>
          <p:cNvSpPr txBox="1"/>
          <p:nvPr userDrawn="1"/>
        </p:nvSpPr>
        <p:spPr>
          <a:xfrm>
            <a:off x="6660795" y="3829515"/>
            <a:ext cx="3847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kern="1200" dirty="0">
                <a:solidFill>
                  <a:schemeClr val="bg1"/>
                </a:solidFill>
                <a:effectLst/>
                <a:latin typeface="Merriweather" panose="02000000000000000000" pitchFamily="2" charset="77"/>
                <a:ea typeface="+mn-ea"/>
                <a:cs typeface="Merriweather" panose="02000000000000000000" pitchFamily="2" charset="77"/>
              </a:rPr>
              <a:t>BENGALURU</a:t>
            </a:r>
            <a:endParaRPr lang="en-US" sz="4400" b="1" dirty="0">
              <a:solidFill>
                <a:schemeClr val="bg1"/>
              </a:solidFill>
              <a:latin typeface="Merriweather" panose="02000000000000000000" pitchFamily="2" charset="77"/>
              <a:cs typeface="Merriweather" panose="02000000000000000000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21FDC8-8A2D-2141-A81D-72916CE3C8C7}"/>
              </a:ext>
            </a:extLst>
          </p:cNvPr>
          <p:cNvSpPr/>
          <p:nvPr userDrawn="1"/>
        </p:nvSpPr>
        <p:spPr>
          <a:xfrm>
            <a:off x="6789076" y="4561156"/>
            <a:ext cx="2832002" cy="5972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E11E53-9502-6E4E-A460-7DBF4950C4FE}"/>
              </a:ext>
            </a:extLst>
          </p:cNvPr>
          <p:cNvSpPr/>
          <p:nvPr userDrawn="1"/>
        </p:nvSpPr>
        <p:spPr>
          <a:xfrm>
            <a:off x="6789076" y="4628970"/>
            <a:ext cx="292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kern="1200" dirty="0">
                <a:solidFill>
                  <a:srgbClr val="F9423A"/>
                </a:solidFill>
                <a:effectLst/>
                <a:latin typeface="Merriweather" panose="02000000000000000000" pitchFamily="2" charset="77"/>
                <a:ea typeface="+mn-ea"/>
                <a:cs typeface="Merriweather" panose="02000000000000000000" pitchFamily="2" charset="77"/>
              </a:rPr>
              <a:t>28-29 April 2022</a:t>
            </a:r>
            <a:endParaRPr lang="en-US" sz="2400" b="1" dirty="0">
              <a:solidFill>
                <a:srgbClr val="F9423A"/>
              </a:solidFill>
              <a:latin typeface="Merriweather" panose="02000000000000000000" pitchFamily="2" charset="77"/>
              <a:cs typeface="Merriweather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431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1B1FF-BE48-C449-9A4E-DFF4ED0D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5699" y="6319279"/>
            <a:ext cx="496958" cy="365125"/>
          </a:xfrm>
        </p:spPr>
        <p:txBody>
          <a:bodyPr/>
          <a:lstStyle/>
          <a:p>
            <a:fld id="{09DF93A0-576A-8248-A057-39E7EA6119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63FAC-277F-4F42-9AA2-21D2A5D27E89}"/>
              </a:ext>
            </a:extLst>
          </p:cNvPr>
          <p:cNvSpPr/>
          <p:nvPr userDrawn="1"/>
        </p:nvSpPr>
        <p:spPr>
          <a:xfrm>
            <a:off x="0" y="0"/>
            <a:ext cx="12192000" cy="6203092"/>
          </a:xfrm>
          <a:prstGeom prst="rect">
            <a:avLst/>
          </a:prstGeom>
          <a:solidFill>
            <a:srgbClr val="4C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3BB27-3909-2C4B-946D-47FCD2C0B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17773" t="17327" r="39851" b="44328"/>
          <a:stretch/>
        </p:blipFill>
        <p:spPr>
          <a:xfrm>
            <a:off x="0" y="-98854"/>
            <a:ext cx="12192000" cy="6895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2937D7-64FC-B74C-A99D-7C381D094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0360" t="35847" r="30177" b="44326"/>
          <a:stretch/>
        </p:blipFill>
        <p:spPr>
          <a:xfrm>
            <a:off x="0" y="1242319"/>
            <a:ext cx="8731834" cy="33900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0F3D9D-E3BB-0B44-B37D-7C12E0DCFBC1}"/>
              </a:ext>
            </a:extLst>
          </p:cNvPr>
          <p:cNvSpPr txBox="1"/>
          <p:nvPr userDrawn="1"/>
        </p:nvSpPr>
        <p:spPr>
          <a:xfrm>
            <a:off x="6692969" y="3829515"/>
            <a:ext cx="3847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kern="1200" dirty="0">
                <a:solidFill>
                  <a:schemeClr val="bg1"/>
                </a:solidFill>
                <a:effectLst/>
                <a:latin typeface="Merriweather" panose="02000000000000000000" pitchFamily="2" charset="77"/>
                <a:ea typeface="+mn-ea"/>
                <a:cs typeface="Merriweather" panose="02000000000000000000" pitchFamily="2" charset="77"/>
              </a:rPr>
              <a:t>LONDON</a:t>
            </a:r>
            <a:endParaRPr lang="en-US" sz="4400" b="1" dirty="0">
              <a:solidFill>
                <a:schemeClr val="bg1"/>
              </a:solidFill>
              <a:latin typeface="Merriweather" panose="02000000000000000000" pitchFamily="2" charset="77"/>
              <a:cs typeface="Merriweather" panose="02000000000000000000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21FDC8-8A2D-2141-A81D-72916CE3C8C7}"/>
              </a:ext>
            </a:extLst>
          </p:cNvPr>
          <p:cNvSpPr/>
          <p:nvPr userDrawn="1"/>
        </p:nvSpPr>
        <p:spPr>
          <a:xfrm>
            <a:off x="6761720" y="4561156"/>
            <a:ext cx="2680454" cy="5972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E11E53-9502-6E4E-A460-7DBF4950C4FE}"/>
              </a:ext>
            </a:extLst>
          </p:cNvPr>
          <p:cNvSpPr/>
          <p:nvPr userDrawn="1"/>
        </p:nvSpPr>
        <p:spPr>
          <a:xfrm>
            <a:off x="6761720" y="4628970"/>
            <a:ext cx="2795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kern="1200" dirty="0">
                <a:solidFill>
                  <a:srgbClr val="F9423A"/>
                </a:solidFill>
                <a:effectLst/>
                <a:latin typeface="Merriweather" panose="02000000000000000000" pitchFamily="2" charset="77"/>
                <a:ea typeface="+mn-ea"/>
                <a:cs typeface="Merriweather" panose="02000000000000000000" pitchFamily="2" charset="77"/>
              </a:rPr>
              <a:t>25-27 May 2022</a:t>
            </a:r>
            <a:endParaRPr lang="en-US" sz="2400" b="1" dirty="0">
              <a:solidFill>
                <a:srgbClr val="F9423A"/>
              </a:solidFill>
              <a:latin typeface="Merriweather" panose="02000000000000000000" pitchFamily="2" charset="77"/>
              <a:cs typeface="Merriweather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198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2F4B-BCE1-804B-AAC2-123CC725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352769"/>
            <a:ext cx="8441724" cy="4998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0B931-FEBD-2247-B7C0-577589072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87" y="1253330"/>
            <a:ext cx="11481486" cy="485090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78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18F01-46E2-694A-96B1-ED143448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363149"/>
            <a:ext cx="8439665" cy="48749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ADF3E-3F27-5248-940A-7EE377456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346" y="1253331"/>
            <a:ext cx="5750011" cy="48014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A4BF4-FEB4-9746-9684-1F4CBE5EF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2519" y="1253331"/>
            <a:ext cx="5593492" cy="48014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069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D34B7-8C1F-2B44-8178-1D978455A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277" y="1174534"/>
            <a:ext cx="569960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0A7B5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0B972-97EC-A645-B69C-53F94B7C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277" y="2073362"/>
            <a:ext cx="5699607" cy="39822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F822E-EBF8-4F46-A73E-313EFF1FB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5753" y="1174534"/>
            <a:ext cx="574073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00A7B5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ADF57-D7B1-CB4A-A9FB-AA989E1A2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6913" y="2073362"/>
            <a:ext cx="5699607" cy="39822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4CE677-0836-C44F-B529-F8ABDE55865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5516" y="314917"/>
            <a:ext cx="8411134" cy="904659"/>
          </a:xfrm>
        </p:spPr>
        <p:txBody>
          <a:bodyPr/>
          <a:lstStyle>
            <a:lvl1pPr marL="0" indent="0">
              <a:buNone/>
              <a:defRPr sz="3200" b="1" i="0">
                <a:solidFill>
                  <a:srgbClr val="4C4084"/>
                </a:solidFill>
                <a:latin typeface="Merriweather Black" panose="02000000000000000000" pitchFamily="2" charset="77"/>
                <a:cs typeface="Merriweather Black" panose="02000000000000000000" pitchFamily="2" charset="77"/>
              </a:defRPr>
            </a:lvl1pPr>
            <a:lvl2pPr marL="457200" indent="0">
              <a:buNone/>
              <a:defRPr sz="3200" b="1"/>
            </a:lvl2pPr>
            <a:lvl3pPr marL="914400" indent="0">
              <a:buNone/>
              <a:defRPr sz="3200" b="1"/>
            </a:lvl3pPr>
            <a:lvl4pPr marL="1371600" indent="0">
              <a:buNone/>
              <a:defRPr sz="3200" b="1"/>
            </a:lvl4pPr>
            <a:lvl5pPr marL="1828800" indent="0">
              <a:buNone/>
              <a:defRPr sz="32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81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F3F03B-315E-A440-90A1-354BA1079783}"/>
              </a:ext>
            </a:extLst>
          </p:cNvPr>
          <p:cNvSpPr/>
          <p:nvPr userDrawn="1"/>
        </p:nvSpPr>
        <p:spPr>
          <a:xfrm>
            <a:off x="0" y="6176963"/>
            <a:ext cx="12192000" cy="720793"/>
          </a:xfrm>
          <a:prstGeom prst="rect">
            <a:avLst/>
          </a:prstGeom>
          <a:solidFill>
            <a:srgbClr val="4C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EC516D-A3D6-974C-98CA-FCE0D2CF754C}"/>
              </a:ext>
            </a:extLst>
          </p:cNvPr>
          <p:cNvSpPr/>
          <p:nvPr userDrawn="1"/>
        </p:nvSpPr>
        <p:spPr>
          <a:xfrm>
            <a:off x="0" y="6795884"/>
            <a:ext cx="12192000" cy="126586"/>
          </a:xfrm>
          <a:prstGeom prst="rect">
            <a:avLst/>
          </a:prstGeom>
          <a:solidFill>
            <a:srgbClr val="00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37B39-9C80-FD4E-B94D-E87CED7BE52A}"/>
              </a:ext>
            </a:extLst>
          </p:cNvPr>
          <p:cNvSpPr/>
          <p:nvPr userDrawn="1"/>
        </p:nvSpPr>
        <p:spPr>
          <a:xfrm>
            <a:off x="0" y="0"/>
            <a:ext cx="12192000" cy="1053548"/>
          </a:xfrm>
          <a:prstGeom prst="rect">
            <a:avLst/>
          </a:prstGeom>
          <a:solidFill>
            <a:srgbClr val="4C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4C8CE-8751-3144-9046-83FC389E2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555" y="1241129"/>
            <a:ext cx="11555003" cy="49358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3C2DE-D652-8C4E-9614-182A64EF4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5699" y="6319279"/>
            <a:ext cx="496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fld id="{09DF93A0-576A-8248-A057-39E7EA6119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3AA8F8-3FA5-5748-B848-DB9037F0F8E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24293" y="6285067"/>
            <a:ext cx="923152" cy="3867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8DCC9D-6F0D-F249-815C-AE162BFD8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20000"/>
          </a:blip>
          <a:srcRect l="5283" t="22801" r="29513" b="63738"/>
          <a:stretch/>
        </p:blipFill>
        <p:spPr>
          <a:xfrm>
            <a:off x="4300151" y="5157"/>
            <a:ext cx="8236403" cy="1062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0EFB3D-D57A-754C-895D-83C4E6C63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30360" t="35847" r="30177" b="44326"/>
          <a:stretch/>
        </p:blipFill>
        <p:spPr>
          <a:xfrm>
            <a:off x="9288043" y="38993"/>
            <a:ext cx="2698010" cy="104746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B88268-B244-9E4C-BEAE-AC6C80D8804A}"/>
              </a:ext>
            </a:extLst>
          </p:cNvPr>
          <p:cNvSpPr/>
          <p:nvPr userDrawn="1"/>
        </p:nvSpPr>
        <p:spPr>
          <a:xfrm>
            <a:off x="344555" y="220863"/>
            <a:ext cx="8438322" cy="6559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AA10C-2D75-F044-AC3B-6E68C73C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5" y="187581"/>
            <a:ext cx="8438322" cy="6662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5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49" r:id="rId2"/>
    <p:sldLayoutId id="2147483671" r:id="rId3"/>
    <p:sldLayoutId id="2147483660" r:id="rId4"/>
    <p:sldLayoutId id="2147483683" r:id="rId5"/>
    <p:sldLayoutId id="2147483695" r:id="rId6"/>
    <p:sldLayoutId id="2147483685" r:id="rId7"/>
    <p:sldLayoutId id="2147483687" r:id="rId8"/>
    <p:sldLayoutId id="2147483688" r:id="rId9"/>
    <p:sldLayoutId id="2147483689" r:id="rId10"/>
    <p:sldLayoutId id="21474837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4C4084"/>
          </a:solidFill>
          <a:latin typeface="Merriweather Black" panose="02000000000000000000" pitchFamily="2" charset="77"/>
          <a:ea typeface="+mj-ea"/>
          <a:cs typeface="Merriweather Black" panose="02000000000000000000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9423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42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423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423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423A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219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0B85DD-25AC-824C-A1BD-3E9FEF82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84067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009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98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DA6FC4-D5D3-194E-9FBC-2CA69019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3A0-576A-8248-A057-39E7EA6119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6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C4F79E-EFA9-8B49-AABB-79CF0857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3A0-576A-8248-A057-39E7EA6119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E64B27-90F5-984C-AF04-BA260FB1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3A0-576A-8248-A057-39E7EA6119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1B681-9B45-AC45-B7BF-EB80ECE0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93A0-576A-8248-A057-39E7EA6119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6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1863-3E91-2345-A688-9B0E482A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Headline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C6418-A729-464D-A9D8-5C6248877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  <a:p>
            <a:pPr lvl="4"/>
            <a:r>
              <a:rPr lang="en-US" dirty="0"/>
              <a:t>Bullet 5</a:t>
            </a:r>
          </a:p>
        </p:txBody>
      </p:sp>
    </p:spTree>
    <p:extLst>
      <p:ext uri="{BB962C8B-B14F-4D97-AF65-F5344CB8AC3E}">
        <p14:creationId xmlns:p14="http://schemas.microsoft.com/office/powerpoint/2010/main" val="179706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BCD5C-8F5A-3E4D-946B-AB93ECB8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Headline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B4830-B3EC-AA4A-9FE9-D8D46FA492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  <a:p>
            <a:pPr lvl="4"/>
            <a:r>
              <a:rPr lang="en-US" dirty="0"/>
              <a:t>Bullet 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A38FC-12D4-2444-A5DD-EA683A3AFB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  <a:p>
            <a:pPr lvl="4"/>
            <a:r>
              <a:rPr lang="en-US" dirty="0"/>
              <a:t>Bullet 5</a:t>
            </a:r>
          </a:p>
        </p:txBody>
      </p:sp>
    </p:spTree>
    <p:extLst>
      <p:ext uri="{BB962C8B-B14F-4D97-AF65-F5344CB8AC3E}">
        <p14:creationId xmlns:p14="http://schemas.microsoft.com/office/powerpoint/2010/main" val="7550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3DB8DB-91A1-E240-B26C-03718D58F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Subhead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AA4D71-7609-B643-8853-8508A6C9EE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Copy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6DA2A4-94DC-8146-BF2C-2321D8CB3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Add Subhead Here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368F62-ECB8-364D-AD4A-6C22561E22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Bullet Copy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49AEA2A-2FA0-C348-8613-0D961737764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Add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0458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56</Words>
  <Application>Microsoft Macintosh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Merriweather Black</vt:lpstr>
      <vt:lpstr>Open Sans</vt:lpstr>
      <vt:lpstr>Calibri</vt:lpstr>
      <vt:lpstr>Arial</vt:lpstr>
      <vt:lpstr>Merriweather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 Headline Here</vt:lpstr>
      <vt:lpstr>Add Headline Here</vt:lpstr>
      <vt:lpstr>PowerPoint Presentation</vt:lpstr>
      <vt:lpstr>Add Headline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Peaslee</dc:creator>
  <cp:lastModifiedBy>Cheryl Peaslee</cp:lastModifiedBy>
  <cp:revision>7</cp:revision>
  <dcterms:created xsi:type="dcterms:W3CDTF">2021-11-11T19:45:41Z</dcterms:created>
  <dcterms:modified xsi:type="dcterms:W3CDTF">2022-01-24T23:13:18Z</dcterms:modified>
</cp:coreProperties>
</file>